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MR</cp:lastModifiedBy>
  <cp:revision>11</cp:revision>
  <dcterms:created xsi:type="dcterms:W3CDTF">2020-12-11T02:52:00Z</dcterms:created>
  <dcterms:modified xsi:type="dcterms:W3CDTF">2021-12-20T01:29:11Z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5E3167252E2442E8950404BDDAAF5730</vt:lpwstr>
  </property>
</Properties>
</file>